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60" r:id="rId4"/>
    <p:sldId id="261" r:id="rId5"/>
    <p:sldId id="263" r:id="rId6"/>
    <p:sldId id="267" r:id="rId7"/>
    <p:sldId id="266" r:id="rId8"/>
    <p:sldId id="265" r:id="rId9"/>
    <p:sldId id="264" r:id="rId10"/>
    <p:sldId id="272" r:id="rId11"/>
    <p:sldId id="269" r:id="rId12"/>
    <p:sldId id="270" r:id="rId13"/>
    <p:sldId id="273" r:id="rId14"/>
    <p:sldId id="271" r:id="rId15"/>
    <p:sldId id="262" r:id="rId16"/>
    <p:sldId id="268" r:id="rId17"/>
    <p:sldId id="274" r:id="rId18"/>
    <p:sldId id="275" r:id="rId19"/>
    <p:sldId id="276" r:id="rId20"/>
    <p:sldId id="277" r:id="rId21"/>
    <p:sldId id="278" r:id="rId22"/>
    <p:sldId id="279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434" autoAdjust="0"/>
  </p:normalViewPr>
  <p:slideViewPr>
    <p:cSldViewPr snapToGrid="0">
      <p:cViewPr varScale="1">
        <p:scale>
          <a:sx n="69" d="100"/>
          <a:sy n="69" d="100"/>
        </p:scale>
        <p:origin x="-67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05508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86343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6826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0570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4775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14421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535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7135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2773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3383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8690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5869744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0349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5294630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8594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63029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287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41E7702-889E-469A-9BEB-63355A8BF5B1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76850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685799"/>
            <a:ext cx="10684373" cy="1941287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Смотр Конкурс логопедических кабинетов дошкольных образовательных учреждений </a:t>
            </a:r>
            <a:r>
              <a:rPr lang="ru-RU" sz="36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Чурапчинского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улуса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10684372" cy="194733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Центр развития ребенка детский сад «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Чуораанчык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с.Маралайы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– логопед: Сивцева Анастасия Анатольевна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2823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3430" y="833735"/>
            <a:ext cx="104938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Центр развития ребенка детский сад «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Чуораанчык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с.Маралайы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– логопед: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Сивцева Анастасия Анатольевна.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Образование: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высшее.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ВУЗ: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СВФУ ПИ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окончания: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2014 г.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Специальность: -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Учитель логопед; 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- Учитель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олигофренопедагог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Пед.стаж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года.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555" t="38646" r="62948" b="48605"/>
          <a:stretch/>
        </p:blipFill>
        <p:spPr>
          <a:xfrm>
            <a:off x="8728363" y="1787237"/>
            <a:ext cx="2673927" cy="325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3248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887" y="168346"/>
            <a:ext cx="11524342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работы учителя логопеда –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уровня речевого развития ребенка, определение направлений работы;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Коррекция звукопроизношения;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фонематического слуха;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Усвоение норм лексико-грамматических категорий;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речевого дыхания, чувства ритма и выразительности речи;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Коррекция нарушений слоговой структуры;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мышления, памяти, внимания;</a:t>
            </a:r>
          </a:p>
          <a:p>
            <a:pPr algn="just"/>
            <a:endParaRPr lang="ru-RU" sz="2400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организационными формами логопедической работы были выбраны: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Индивидуальная логопедическая работа;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Подгрупповая логопедическая работа, которая проводится в рамках непосредственно образовательной деятельности.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466262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182" y="278190"/>
            <a:ext cx="10854645" cy="82728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Первичная Документация учителя-логопеда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280" y="1105470"/>
            <a:ext cx="1786106" cy="24565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65981" y="1105468"/>
            <a:ext cx="1786106" cy="24565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94" t="3559"/>
          <a:stretch/>
        </p:blipFill>
        <p:spPr>
          <a:xfrm rot="10800000">
            <a:off x="5184061" y="1105045"/>
            <a:ext cx="1796886" cy="24574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12921" y="1105467"/>
            <a:ext cx="1786107" cy="245659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86067" y="1105468"/>
            <a:ext cx="1786106" cy="245659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280" y="3972146"/>
            <a:ext cx="1786106" cy="24565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65981" y="4001678"/>
            <a:ext cx="1794873" cy="246865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86074" y="3972146"/>
            <a:ext cx="1794873" cy="246865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12921" y="3972146"/>
            <a:ext cx="1816345" cy="24981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77297" y="3960084"/>
            <a:ext cx="1794876" cy="2468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4052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182" y="278190"/>
            <a:ext cx="10854645" cy="1141178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воспитанников посещающих логопедические занятия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9180" y="1637733"/>
            <a:ext cx="3466647" cy="476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6231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012" y="278190"/>
            <a:ext cx="11668836" cy="1141178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план коррекционной работы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84242" y="1305103"/>
            <a:ext cx="3694983" cy="5082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9128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182" y="278190"/>
            <a:ext cx="10854645" cy="1141178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 диагностики звукопроизношения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4535" y="1593769"/>
            <a:ext cx="2934386" cy="40359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5311" y="1593768"/>
            <a:ext cx="2934386" cy="403593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16087" y="1593768"/>
            <a:ext cx="2934386" cy="4035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1018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182" y="278190"/>
            <a:ext cx="10854645" cy="1141178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Речевая карта воспитанника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4218" y="1419368"/>
            <a:ext cx="3200108" cy="44014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19047" y="1390649"/>
            <a:ext cx="3220989" cy="443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5003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182" y="278189"/>
            <a:ext cx="10854645" cy="1507067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 - развивающая среда логопедического кабинета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770" y="3841845"/>
            <a:ext cx="3789745" cy="28423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39301" y="1785256"/>
            <a:ext cx="3603008" cy="27022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81885" y="3841845"/>
            <a:ext cx="3789744" cy="28423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92840" y="1669142"/>
            <a:ext cx="2989915" cy="398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2374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45873" y="1124749"/>
            <a:ext cx="3423882" cy="45651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4837" y="1141224"/>
            <a:ext cx="6064934" cy="4548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1441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182" y="278189"/>
            <a:ext cx="10854645" cy="1507067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 методический блок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5932" y="1651296"/>
            <a:ext cx="3653140" cy="27398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48216" y="1623672"/>
            <a:ext cx="3905417" cy="29290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5361" y="3862316"/>
            <a:ext cx="3593617" cy="26952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0701" y="3862316"/>
            <a:ext cx="3512024" cy="263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5415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182" y="278189"/>
            <a:ext cx="10854645" cy="1507067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Учебно-дидактический блок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5892" y="1785256"/>
            <a:ext cx="3217744" cy="429032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37444" y="1548642"/>
            <a:ext cx="3245040" cy="43267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62723" y="1383614"/>
            <a:ext cx="3066554" cy="4090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00958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430827" y="-92038"/>
            <a:ext cx="2757749" cy="36769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9964" y="1058032"/>
            <a:ext cx="3217744" cy="42903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1202" y="3643951"/>
            <a:ext cx="3676999" cy="275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6087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182" y="278189"/>
            <a:ext cx="10854645" cy="1507067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Санитарно-гигиенический блок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9650" y="2424647"/>
            <a:ext cx="3967448" cy="29755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15794" y="1785256"/>
            <a:ext cx="3370036" cy="449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0542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182" y="278190"/>
            <a:ext cx="10854645" cy="15796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 осуществляется в следующих формах:</a:t>
            </a:r>
            <a:b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5181" y="1639892"/>
            <a:ext cx="108546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ыступление на родительских собраниях;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открытых логопедических занятий;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ндивидуальных беседы, консультации;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Просвещение через информационные стенды в раздевалках групп.</a:t>
            </a:r>
            <a:b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655180" y="3578884"/>
            <a:ext cx="3098363" cy="23237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58252" y="4012442"/>
            <a:ext cx="3648501" cy="27363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822648" y="3167698"/>
            <a:ext cx="2467117" cy="328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3810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0123" y="406652"/>
            <a:ext cx="9947394" cy="1040012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Оснащение ТСО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789" y="1584022"/>
            <a:ext cx="3550952" cy="473460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03820" y="2000279"/>
            <a:ext cx="5202784" cy="390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95669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0123" y="406652"/>
            <a:ext cx="9947394" cy="1040012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Курсы, семинары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258" y="1683657"/>
            <a:ext cx="5123543" cy="38426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02400" y="1683657"/>
            <a:ext cx="5123543" cy="384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62534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3143" y="711199"/>
            <a:ext cx="5502526" cy="309517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63657" y="2702076"/>
            <a:ext cx="4631669" cy="347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6696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777" b="35662"/>
          <a:stretch/>
        </p:blipFill>
        <p:spPr>
          <a:xfrm>
            <a:off x="722993" y="566057"/>
            <a:ext cx="5143500" cy="31931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5465" y="2307771"/>
            <a:ext cx="5294992" cy="3971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59040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0" t="6349" r="-951" b="6773"/>
          <a:stretch/>
        </p:blipFill>
        <p:spPr>
          <a:xfrm>
            <a:off x="725714" y="449943"/>
            <a:ext cx="5240277" cy="34253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62" t="28360" r="21111" b="4339"/>
          <a:stretch/>
        </p:blipFill>
        <p:spPr>
          <a:xfrm>
            <a:off x="6198219" y="2757713"/>
            <a:ext cx="5414011" cy="368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36106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620" t="11852" r="9047" b="4127"/>
          <a:stretch/>
        </p:blipFill>
        <p:spPr>
          <a:xfrm>
            <a:off x="928916" y="599509"/>
            <a:ext cx="4760684" cy="35999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2743" y="2399501"/>
            <a:ext cx="5138057" cy="385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91286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2150532"/>
            <a:ext cx="10767559" cy="1507067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1272794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267</TotalTime>
  <Words>222</Words>
  <Application>Microsoft Office PowerPoint</Application>
  <PresentationFormat>Произвольный</PresentationFormat>
  <Paragraphs>45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Сектор</vt:lpstr>
      <vt:lpstr>Смотр Конкурс логопедических кабинетов дошкольных образовательных учреждений Чурапчинского улуса</vt:lpstr>
      <vt:lpstr>Слайд 2</vt:lpstr>
      <vt:lpstr>Слайд 3</vt:lpstr>
      <vt:lpstr>Первичная Документация учителя-логопеда</vt:lpstr>
      <vt:lpstr>Список воспитанников посещающих логопедические занятия</vt:lpstr>
      <vt:lpstr>Индивидуальный план коррекционной работы</vt:lpstr>
      <vt:lpstr>Лист диагностики звукопроизношения</vt:lpstr>
      <vt:lpstr>Речевая карта воспитанника</vt:lpstr>
      <vt:lpstr>Предметно - развивающая среда логопедического кабинета</vt:lpstr>
      <vt:lpstr>Слайд 10</vt:lpstr>
      <vt:lpstr>Информационно методический блок</vt:lpstr>
      <vt:lpstr>Учебно-дидактический блок</vt:lpstr>
      <vt:lpstr>Слайд 13</vt:lpstr>
      <vt:lpstr>Санитарно-гигиенический блок</vt:lpstr>
      <vt:lpstr>Работа с родителями осуществляется в следующих формах: </vt:lpstr>
      <vt:lpstr>Оснащение ТСО</vt:lpstr>
      <vt:lpstr>Курсы, семинары</vt:lpstr>
      <vt:lpstr>Слайд 18</vt:lpstr>
      <vt:lpstr>Слайд 19</vt:lpstr>
      <vt:lpstr>Слайд 20</vt:lpstr>
      <vt:lpstr>Слайд 21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Смотр Конкурс логопедических кабинетов дошкольных образовательных учреждений Чурапчинского улуса</dc:title>
  <dc:creator>Илья Сивцев</dc:creator>
  <cp:lastModifiedBy>Марта Иннокентьевна</cp:lastModifiedBy>
  <cp:revision>21</cp:revision>
  <dcterms:created xsi:type="dcterms:W3CDTF">2018-01-17T06:06:36Z</dcterms:created>
  <dcterms:modified xsi:type="dcterms:W3CDTF">2018-05-15T14:51:25Z</dcterms:modified>
</cp:coreProperties>
</file>